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95" r:id="rId4"/>
    <p:sldId id="296" r:id="rId5"/>
    <p:sldId id="297" r:id="rId6"/>
    <p:sldId id="298" r:id="rId7"/>
    <p:sldId id="299" r:id="rId8"/>
    <p:sldId id="300" r:id="rId9"/>
    <p:sldId id="29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57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3011" autoAdjust="0"/>
  </p:normalViewPr>
  <p:slideViewPr>
    <p:cSldViewPr>
      <p:cViewPr>
        <p:scale>
          <a:sx n="50" d="100"/>
          <a:sy n="50" d="100"/>
        </p:scale>
        <p:origin x="-1308" y="-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8071D-D75A-4F24-B61A-1720CB14153E}" type="datetimeFigureOut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17BB3-05D7-4F6F-A4B3-885ED52EA8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997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j.odhong@cgiar.or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cgspace.cgiar.org/handle/10568/16498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00200"/>
            <a:ext cx="8229600" cy="17526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+mn-lt"/>
                <a:cs typeface="Times New Roman" pitchFamily="18" charset="0"/>
              </a:rPr>
              <a:t>Communications Progress Update </a:t>
            </a:r>
            <a:br>
              <a:rPr lang="en-US" sz="2800" b="1" dirty="0" smtClean="0">
                <a:latin typeface="+mn-lt"/>
                <a:cs typeface="Times New Roman" pitchFamily="18" charset="0"/>
              </a:rPr>
            </a:br>
            <a:r>
              <a:rPr lang="en-US" sz="2800" b="1" dirty="0" smtClean="0">
                <a:latin typeface="+mn-lt"/>
                <a:cs typeface="Times New Roman" pitchFamily="18" charset="0"/>
              </a:rPr>
              <a:t>Africa RISING East and Southern Africa</a:t>
            </a:r>
            <a:endParaRPr lang="en-US" sz="2800" b="1" dirty="0">
              <a:latin typeface="+mn-lt"/>
              <a:cs typeface="Times New Roman" pitchFamily="18" charset="0"/>
            </a:endParaRPr>
          </a:p>
        </p:txBody>
      </p:sp>
      <p:pic>
        <p:nvPicPr>
          <p:cNvPr id="2050" name="Picture 2" descr="H:\IITA DOCS\Africa Rising Logo,banner\AfricaRising_reportbanner for doc hea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</p:spPr>
      </p:pic>
      <p:pic>
        <p:nvPicPr>
          <p:cNvPr id="2052" name="Picture 4" descr="H:\IITA DOCS\Africa Rising Logo,banner\global sponsor logo banner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5486400"/>
            <a:ext cx="7543800" cy="838200"/>
          </a:xfrm>
          <a:prstGeom prst="rect">
            <a:avLst/>
          </a:prstGeom>
          <a:noFill/>
        </p:spPr>
      </p:pic>
      <p:sp>
        <p:nvSpPr>
          <p:cNvPr id="6" name="Text Placeholder 2"/>
          <p:cNvSpPr txBox="1">
            <a:spLocks/>
          </p:cNvSpPr>
          <p:nvPr/>
        </p:nvSpPr>
        <p:spPr>
          <a:xfrm>
            <a:off x="685800" y="3962400"/>
            <a:ext cx="7848601" cy="990600"/>
          </a:xfrm>
          <a:prstGeom prst="rect">
            <a:avLst/>
          </a:prstGeom>
        </p:spPr>
        <p:txBody>
          <a:bodyPr/>
          <a:lstStyle/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lang="en-GB" sz="2200" noProof="0" dirty="0" smtClean="0">
                <a:solidFill>
                  <a:sysClr val="windowText" lastClr="000000"/>
                </a:solidFill>
                <a:latin typeface="Calibri"/>
              </a:rPr>
              <a:t>Jonathan  Odhong’</a:t>
            </a: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lang="en-GB" sz="2200" dirty="0" smtClean="0">
                <a:solidFill>
                  <a:sysClr val="windowText" lastClr="000000"/>
                </a:solidFill>
                <a:latin typeface="Calibri"/>
              </a:rPr>
              <a:t>Communication Specialist 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Africa RISING ESA and WA projects</a:t>
            </a:r>
          </a:p>
          <a:p>
            <a:pPr marL="114300" lvl="0" algn="ctr">
              <a:spcBef>
                <a:spcPct val="20000"/>
              </a:spcBef>
              <a:buClr>
                <a:srgbClr val="156734"/>
              </a:buClr>
              <a:defRPr/>
            </a:pPr>
            <a:r>
              <a:rPr lang="en-GB" sz="2200" noProof="0" dirty="0" smtClean="0">
                <a:solidFill>
                  <a:sysClr val="windowText" lastClr="000000"/>
                </a:solidFill>
                <a:latin typeface="Calibri"/>
              </a:rPr>
              <a:t>16 July 2015; </a:t>
            </a:r>
            <a:r>
              <a:rPr lang="en-GB" sz="2200" dirty="0">
                <a:solidFill>
                  <a:sysClr val="windowText" lastClr="000000"/>
                </a:solidFill>
              </a:rPr>
              <a:t>Mangochi, Malawi 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IITA DOCS\Africa Rising Logo,banner\AfricaRising_reportbanner for doc hea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33400" y="1460479"/>
            <a:ext cx="2166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Presentation Outline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533400" y="1841480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Why do we use templates?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Where can you find Africa RISING templates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A look at the project report template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What next after using the templates?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65" t="7033" r="2240" b="13021"/>
          <a:stretch/>
        </p:blipFill>
        <p:spPr bwMode="auto">
          <a:xfrm>
            <a:off x="914400" y="2936944"/>
            <a:ext cx="6908409" cy="3921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:\IITA DOCS\Africa Rising Logo,banner\AfricaRising_reportbanner for doc head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33400" y="1460479"/>
            <a:ext cx="2759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Why do we use </a:t>
            </a:r>
            <a:r>
              <a:rPr lang="en-US" b="1" dirty="0" smtClean="0"/>
              <a:t>templates?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533400" y="1841480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Direct request from our donors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Help keep consistency within Africa RISING &amp; project partners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Ensure project visibility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Ease the work of project partners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09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IITA DOCS\Africa Rising Logo,banner\AfricaRising_reportbanner for doc hea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33400" y="1460479"/>
            <a:ext cx="3846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Where to find Africa RISING templates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181773" y="2026146"/>
            <a:ext cx="24852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B0F0"/>
                </a:solidFill>
              </a:rPr>
              <a:t>http://africa-rising.wikispaces.com/comms_tools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" t="11979" r="38067" b="6250"/>
          <a:stretch/>
        </p:blipFill>
        <p:spPr bwMode="auto">
          <a:xfrm>
            <a:off x="2772573" y="1854695"/>
            <a:ext cx="6333327" cy="4774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257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IITA DOCS\Africa Rising Logo,banner\AfricaRising_reportbanner for doc hea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33400" y="1460479"/>
            <a:ext cx="25263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Project </a:t>
            </a:r>
            <a:r>
              <a:rPr lang="en-US" b="1" dirty="0"/>
              <a:t>r</a:t>
            </a:r>
            <a:r>
              <a:rPr lang="en-US" b="1" dirty="0" smtClean="0"/>
              <a:t>eport template</a:t>
            </a:r>
            <a:endParaRPr lang="en-US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50"/>
          <a:stretch/>
        </p:blipFill>
        <p:spPr bwMode="auto">
          <a:xfrm>
            <a:off x="0" y="1869410"/>
            <a:ext cx="9753600" cy="5140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96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IITA DOCS\Africa Rising Logo,banner\AfricaRising_reportbanner for doc hea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33400" y="1460479"/>
            <a:ext cx="12914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What next?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533400" y="184148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Send the report to Jonathan Odhong’ – </a:t>
            </a:r>
            <a:r>
              <a:rPr lang="en-US" dirty="0" smtClean="0">
                <a:hlinkClick r:id="rId3"/>
              </a:rPr>
              <a:t>j.odhong@cgiar.org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Curved Down Arrow 1"/>
          <p:cNvSpPr/>
          <p:nvPr/>
        </p:nvSpPr>
        <p:spPr>
          <a:xfrm rot="4504788">
            <a:off x="6636925" y="2115846"/>
            <a:ext cx="762000" cy="41225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122" name="Picture 2" descr="C:\Users\JOdhong\Desktop\Africa RISING Mega\AR Events\East and Southern Africa Review and Planning Meeting 13-16 July, 2015\format1_full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48000"/>
            <a:ext cx="8519849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3429000" y="2602468"/>
            <a:ext cx="312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 smtClean="0">
                <a:solidFill>
                  <a:srgbClr val="C00000"/>
                </a:solidFill>
              </a:rPr>
              <a:t>FORMAT THE DOCUMENT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048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IITA DOCS\Africa Rising Logo,banner\AfricaRising_reportbanner for doc hea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33400" y="1460479"/>
            <a:ext cx="12914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What next?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762000" y="1900746"/>
            <a:ext cx="556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 smtClean="0">
                <a:solidFill>
                  <a:srgbClr val="C00000"/>
                </a:solidFill>
              </a:rPr>
              <a:t>PUBLISHING THE DOCUMENT ON CG Space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3" t="11079" r="32900" b="11458"/>
          <a:stretch/>
        </p:blipFill>
        <p:spPr bwMode="auto">
          <a:xfrm>
            <a:off x="571500" y="2270078"/>
            <a:ext cx="5074834" cy="43721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867400" y="2270078"/>
            <a:ext cx="327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B0F0"/>
                </a:solidFill>
                <a:hlinkClick r:id="rId4"/>
              </a:rPr>
              <a:t>https://</a:t>
            </a:r>
            <a:r>
              <a:rPr lang="en-US" b="1" dirty="0" smtClean="0">
                <a:solidFill>
                  <a:srgbClr val="00B0F0"/>
                </a:solidFill>
                <a:hlinkClick r:id="rId4"/>
              </a:rPr>
              <a:t>cgspace.cgiar.org/handle/10568/16498</a:t>
            </a:r>
            <a:r>
              <a:rPr lang="en-US" b="1" dirty="0" smtClean="0">
                <a:solidFill>
                  <a:srgbClr val="00B0F0"/>
                </a:solidFill>
              </a:rPr>
              <a:t> </a:t>
            </a:r>
            <a:endParaRPr lang="en-US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29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IITA DOCS\Africa Rising Logo,banner\AfricaRising_reportbanner for doc hea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33400" y="1460479"/>
            <a:ext cx="30011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Branding Africa RISING assets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762000" y="1900746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en-US" b="1" dirty="0" smtClean="0"/>
              <a:t>This is important for all assets purchase with funds from Africa RISING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It is a direct notification from our donor (USAID) that we do this!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5278322" cy="2143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486400" y="3429000"/>
            <a:ext cx="3429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en-US" b="1" dirty="0" smtClean="0"/>
              <a:t>All project laptops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 smtClean="0"/>
              <a:t>All project vehicles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 smtClean="0"/>
              <a:t>LCD projectors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 smtClean="0"/>
              <a:t>Lab equipment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 smtClean="0"/>
              <a:t>Project equipment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15595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IITA DOCS\Africa Rising Logo,banner\AfricaRising_reportbanner for doc hea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3400" y="2286000"/>
            <a:ext cx="7848600" cy="1219200"/>
          </a:xfrm>
        </p:spPr>
        <p:txBody>
          <a:bodyPr>
            <a:normAutofit/>
          </a:bodyPr>
          <a:lstStyle/>
          <a:p>
            <a:r>
              <a:rPr lang="en-US" sz="2000" b="1" i="1" dirty="0" smtClean="0">
                <a:solidFill>
                  <a:srgbClr val="3A5733"/>
                </a:solidFill>
              </a:rPr>
              <a:t>“Africa Research in Sustainable Intensification for Next Generation”.</a:t>
            </a:r>
            <a:r>
              <a:rPr lang="en-US" sz="1600" b="1" i="1" dirty="0" smtClean="0"/>
              <a:t/>
            </a:r>
            <a:br>
              <a:rPr lang="en-US" sz="1600" b="1" i="1" dirty="0" smtClean="0"/>
            </a:br>
            <a:r>
              <a:rPr lang="en-US" sz="4000" b="1" i="1" dirty="0" smtClean="0">
                <a:solidFill>
                  <a:srgbClr val="3A5733"/>
                </a:solidFill>
              </a:rPr>
              <a:t>www.africa-rising.net</a:t>
            </a:r>
            <a:endParaRPr lang="en-US" sz="4000" b="1" i="1" dirty="0">
              <a:solidFill>
                <a:srgbClr val="3A57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7987</TotalTime>
  <Words>173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Communications Progress Update  Africa RISING East and Southern Africa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“Africa Research in Sustainable Intensification for Next Generation”. www.africa-rising.net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Daddy's Daughter</dc:creator>
  <cp:lastModifiedBy>Odhong, Jonathan (IITA)</cp:lastModifiedBy>
  <cp:revision>222</cp:revision>
  <dcterms:created xsi:type="dcterms:W3CDTF">2006-08-16T00:00:00Z</dcterms:created>
  <dcterms:modified xsi:type="dcterms:W3CDTF">2015-07-16T11:14:35Z</dcterms:modified>
</cp:coreProperties>
</file>